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C050A5E-CD6B-423A-BE7A-39314243788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1C33C28-492C-479F-A56F-9200B94DF5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iscordapp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733256"/>
            <a:ext cx="7632848" cy="1008112"/>
          </a:xfrm>
        </p:spPr>
        <p:txBody>
          <a:bodyPr>
            <a:noAutofit/>
          </a:bodyPr>
          <a:lstStyle/>
          <a:p>
            <a:pPr algn="r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Чупина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Ольга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Владимировна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«Белоярская средняя общеобразовательная школа №2»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Верхнекетского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Томской области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212976"/>
            <a:ext cx="7200800" cy="1224136"/>
          </a:xfrm>
        </p:spPr>
        <p:txBody>
          <a:bodyPr/>
          <a:lstStyle/>
          <a:p>
            <a:r>
              <a:rPr lang="ru-RU" sz="2600" b="1" i="1" dirty="0" smtClean="0">
                <a:solidFill>
                  <a:schemeClr val="tx1"/>
                </a:solidFill>
                <a:latin typeface="+mn-lt"/>
              </a:rPr>
              <a:t>«Использование </a:t>
            </a:r>
            <a:r>
              <a:rPr lang="ru-RU" sz="2600" b="1" i="1" dirty="0" err="1" smtClean="0">
                <a:solidFill>
                  <a:schemeClr val="tx1"/>
                </a:solidFill>
                <a:latin typeface="+mn-lt"/>
              </a:rPr>
              <a:t>мессенджера</a:t>
            </a:r>
            <a:r>
              <a:rPr lang="ru-RU" sz="2600" b="1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600" b="1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600" b="1" i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600" b="1" i="1" dirty="0" smtClean="0">
                <a:solidFill>
                  <a:schemeClr val="tx1"/>
                </a:solidFill>
                <a:latin typeface="+mn-lt"/>
              </a:rPr>
            </a:br>
            <a:r>
              <a:rPr lang="en-US" sz="2600" b="1" i="1" dirty="0" smtClean="0">
                <a:solidFill>
                  <a:schemeClr val="tx1"/>
                </a:solidFill>
                <a:latin typeface="+mn-lt"/>
              </a:rPr>
              <a:t>Discord </a:t>
            </a:r>
            <a:r>
              <a:rPr lang="ru-RU" sz="2600" b="1" i="1" dirty="0" smtClean="0">
                <a:solidFill>
                  <a:schemeClr val="tx1"/>
                </a:solidFill>
                <a:latin typeface="+mn-lt"/>
              </a:rPr>
              <a:t> </a:t>
            </a:r>
            <a:br>
              <a:rPr lang="ru-RU" sz="2600" b="1" i="1" dirty="0" smtClean="0">
                <a:solidFill>
                  <a:schemeClr val="tx1"/>
                </a:solidFill>
                <a:latin typeface="+mn-lt"/>
              </a:rPr>
            </a:br>
            <a:r>
              <a:rPr lang="ru-RU" sz="2600" b="1" i="1" dirty="0" smtClean="0">
                <a:solidFill>
                  <a:schemeClr val="tx1"/>
                </a:solidFill>
                <a:latin typeface="+mn-lt"/>
              </a:rPr>
              <a:t>в рамках дистанционного обучения»</a:t>
            </a:r>
            <a:endParaRPr lang="ru-RU" sz="2600" b="1" i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70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Преимущества </a:t>
            </a:r>
            <a:r>
              <a:rPr lang="en-US" b="1" dirty="0" smtClean="0">
                <a:solidFill>
                  <a:schemeClr val="tx1"/>
                </a:solidFill>
              </a:rPr>
              <a:t>DISCORD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р</a:t>
            </a:r>
            <a:r>
              <a:rPr lang="ru-RU" b="1" dirty="0" smtClean="0">
                <a:solidFill>
                  <a:schemeClr val="tx1"/>
                </a:solidFill>
              </a:rPr>
              <a:t>аспространяется по бесплатной лицензии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р</a:t>
            </a:r>
            <a:r>
              <a:rPr lang="ru-RU" b="1" dirty="0" smtClean="0">
                <a:solidFill>
                  <a:schemeClr val="tx1"/>
                </a:solidFill>
              </a:rPr>
              <a:t>еализован для всех операционных систем (компьютер, телефон)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п</a:t>
            </a:r>
            <a:r>
              <a:rPr lang="ru-RU" b="1" dirty="0" smtClean="0">
                <a:solidFill>
                  <a:schemeClr val="tx1"/>
                </a:solidFill>
              </a:rPr>
              <a:t>оддержка видеоконференции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в</a:t>
            </a:r>
            <a:r>
              <a:rPr lang="ru-RU" b="1" dirty="0" smtClean="0">
                <a:solidFill>
                  <a:schemeClr val="tx1"/>
                </a:solidFill>
              </a:rPr>
              <a:t>озможность использования веб-версии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и</a:t>
            </a:r>
            <a:r>
              <a:rPr lang="ru-RU" b="1" dirty="0" smtClean="0">
                <a:solidFill>
                  <a:schemeClr val="tx1"/>
                </a:solidFill>
              </a:rPr>
              <a:t>спользование видеочата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о</a:t>
            </a:r>
            <a:r>
              <a:rPr lang="ru-RU" b="1" dirty="0" smtClean="0">
                <a:solidFill>
                  <a:schemeClr val="tx1"/>
                </a:solidFill>
              </a:rPr>
              <a:t>пция показа экрана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в</a:t>
            </a:r>
            <a:r>
              <a:rPr lang="ru-RU" b="1" dirty="0" smtClean="0">
                <a:solidFill>
                  <a:schemeClr val="tx1"/>
                </a:solidFill>
              </a:rPr>
              <a:t>озможность создания собственно сервера для всех зарегистрированных пользователей с индивидуальной структурой (канал)- текстовый и голосовой, может быть публичным или приватным.  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в</a:t>
            </a:r>
            <a:r>
              <a:rPr lang="ru-RU" b="1" dirty="0" smtClean="0">
                <a:solidFill>
                  <a:schemeClr val="tx1"/>
                </a:solidFill>
              </a:rPr>
              <a:t>ысокое качество голосовой коммуникации!</a:t>
            </a:r>
          </a:p>
          <a:p>
            <a:pPr>
              <a:buFont typeface="Wingdings" pitchFamily="2" charset="2"/>
              <a:buChar char="§"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34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5252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х</a:t>
            </a:r>
            <a:r>
              <a:rPr lang="ru-RU" b="1" dirty="0" smtClean="0">
                <a:solidFill>
                  <a:schemeClr val="tx1"/>
                </a:solidFill>
              </a:rPr>
              <a:t>орошо продуманный интерфейс (кнопки быстрого доступа, наглядное расположение панелей, отображение структуры сервера, уведомление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отличная оптимизация программы -- очень экономное использование ресурсов компьютера</a:t>
            </a:r>
            <a:r>
              <a:rPr lang="ru-RU" b="1" dirty="0" smtClean="0">
                <a:solidFill>
                  <a:schemeClr val="tx1"/>
                </a:solidFill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b="1" dirty="0">
                <a:solidFill>
                  <a:schemeClr val="tx1"/>
                </a:solidFill>
              </a:rPr>
              <a:t>у</a:t>
            </a:r>
            <a:r>
              <a:rPr lang="ru-RU" b="1" dirty="0" smtClean="0">
                <a:solidFill>
                  <a:schemeClr val="tx1"/>
                </a:solidFill>
              </a:rPr>
              <a:t>ченики </a:t>
            </a:r>
            <a:r>
              <a:rPr lang="ru-RU" b="1" dirty="0">
                <a:solidFill>
                  <a:schemeClr val="tx1"/>
                </a:solidFill>
              </a:rPr>
              <a:t>при этом видят только демонстрацию экрана учителя в </a:t>
            </a:r>
            <a:r>
              <a:rPr lang="ru-RU" b="1" dirty="0" err="1">
                <a:solidFill>
                  <a:schemeClr val="tx1"/>
                </a:solidFill>
              </a:rPr>
              <a:t>Дискорд</a:t>
            </a:r>
            <a:r>
              <a:rPr lang="ru-RU" b="1" dirty="0">
                <a:solidFill>
                  <a:schemeClr val="tx1"/>
                </a:solidFill>
              </a:rPr>
              <a:t>. Вы можете общаться с учениками как будто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в классе. И посторонних в свой виртуальный класс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можете не пускать.</a:t>
            </a:r>
          </a:p>
        </p:txBody>
      </p:sp>
    </p:spTree>
    <p:extLst>
      <p:ext uri="{BB962C8B-B14F-4D97-AF65-F5344CB8AC3E}">
        <p14:creationId xmlns:p14="http://schemas.microsoft.com/office/powerpoint/2010/main" xmlns="" val="352504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60672" cy="100811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b="1" dirty="0" smtClean="0"/>
              <a:t>Как </a:t>
            </a:r>
            <a:r>
              <a:rPr lang="ru-RU" sz="2800" b="1" dirty="0"/>
              <a:t>пользоваться </a:t>
            </a:r>
            <a:r>
              <a:rPr lang="ru-RU" sz="2800" b="1" dirty="0" err="1"/>
              <a:t>Discord</a:t>
            </a:r>
            <a:r>
              <a:rPr lang="ru-RU" sz="2800" b="1" dirty="0"/>
              <a:t>: краткая инструкция для пользователя.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https://discordapp.com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ea typeface="Times New Roman"/>
                <a:cs typeface="Helvetica"/>
              </a:rPr>
              <a:t>Дальше предстоит зарегистрировать новую учетную запись. Процедура проходит в несколько простых шагов:</a:t>
            </a:r>
            <a:endParaRPr lang="ru-RU" sz="2200" b="1" dirty="0">
              <a:ea typeface="Calibri"/>
              <a:cs typeface="Times New Roman"/>
            </a:endParaRPr>
          </a:p>
          <a:p>
            <a:pPr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ru-RU" sz="2200" b="1" dirty="0">
                <a:ea typeface="Times New Roman"/>
                <a:cs typeface="Helvetica"/>
              </a:rPr>
              <a:t>Запустить </a:t>
            </a:r>
            <a:r>
              <a:rPr lang="ru-RU" sz="2200" b="1" dirty="0" err="1">
                <a:ea typeface="Times New Roman"/>
                <a:cs typeface="Helvetica"/>
              </a:rPr>
              <a:t>Discord</a:t>
            </a:r>
            <a:r>
              <a:rPr lang="ru-RU" sz="2200" b="1" dirty="0">
                <a:ea typeface="Times New Roman"/>
                <a:cs typeface="Helvetica"/>
              </a:rPr>
              <a:t> </a:t>
            </a:r>
            <a:r>
              <a:rPr lang="ru-RU" sz="2200" b="1" dirty="0">
                <a:latin typeface="Helvetica"/>
                <a:ea typeface="Times New Roman"/>
                <a:cs typeface="Helvetica"/>
              </a:rPr>
              <a:t>на устройстве.</a:t>
            </a:r>
            <a:endParaRPr lang="ru-RU" sz="2200" b="1" dirty="0">
              <a:latin typeface="Calibri"/>
              <a:ea typeface="Calibri"/>
              <a:cs typeface="Times New Roman"/>
            </a:endParaRPr>
          </a:p>
          <a:p>
            <a:pPr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ru-RU" sz="2200" b="1" dirty="0">
                <a:latin typeface="Helvetica"/>
                <a:ea typeface="Times New Roman"/>
                <a:cs typeface="Helvetica"/>
              </a:rPr>
              <a:t>Выбрать «Зарегистрироваться» среди предложенных вариантов.</a:t>
            </a:r>
            <a:endParaRPr lang="ru-RU" sz="2200" b="1" dirty="0">
              <a:latin typeface="Calibri"/>
              <a:ea typeface="Calibri"/>
              <a:cs typeface="Times New Roman"/>
            </a:endParaRPr>
          </a:p>
          <a:p>
            <a:pPr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ru-RU" sz="2200" b="1" dirty="0">
                <a:latin typeface="Helvetica"/>
                <a:ea typeface="Times New Roman"/>
                <a:cs typeface="Helvetica"/>
              </a:rPr>
              <a:t>Указать адрес электронной почты, к которому в дальнейшем будет привязан аккаунт.</a:t>
            </a:r>
            <a:endParaRPr lang="ru-RU" sz="2200" b="1" dirty="0">
              <a:latin typeface="Calibri"/>
              <a:ea typeface="Calibri"/>
              <a:cs typeface="Times New Roman"/>
            </a:endParaRPr>
          </a:p>
          <a:p>
            <a:pPr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ru-RU" sz="2200" b="1" dirty="0">
                <a:latin typeface="Helvetica"/>
                <a:ea typeface="Times New Roman"/>
                <a:cs typeface="Helvetica"/>
              </a:rPr>
              <a:t>Указать имя пользователя. Оно будет отображаться в контактах при общении с друзьями.</a:t>
            </a:r>
            <a:endParaRPr lang="ru-RU" sz="2200" b="1" dirty="0">
              <a:latin typeface="Calibri"/>
              <a:ea typeface="Calibri"/>
              <a:cs typeface="Times New Roman"/>
            </a:endParaRPr>
          </a:p>
          <a:p>
            <a:pPr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ru-RU" sz="2200" b="1" dirty="0">
                <a:latin typeface="Helvetica"/>
                <a:ea typeface="Times New Roman"/>
                <a:cs typeface="Helvetica"/>
              </a:rPr>
              <a:t>Придумать и ввести </a:t>
            </a:r>
            <a:r>
              <a:rPr lang="ru-RU" sz="2200" b="1" dirty="0" smtClean="0">
                <a:latin typeface="Helvetica"/>
                <a:ea typeface="Times New Roman"/>
                <a:cs typeface="Helvetica"/>
              </a:rPr>
              <a:t>пароль</a:t>
            </a:r>
            <a:endParaRPr lang="en-US" sz="2200" b="1" dirty="0" smtClean="0">
              <a:latin typeface="Helvetica"/>
              <a:ea typeface="Times New Roman"/>
              <a:cs typeface="Helvetica"/>
            </a:endParaRPr>
          </a:p>
          <a:p>
            <a:pPr indent="-342900">
              <a:lnSpc>
                <a:spcPct val="107000"/>
              </a:lnSpc>
              <a:tabLst>
                <a:tab pos="457200" algn="l"/>
              </a:tabLst>
            </a:pPr>
            <a:r>
              <a:rPr lang="ru-RU" sz="2200" b="1" dirty="0"/>
              <a:t>Если все сделано правильно, на почту придет письмо с подтверждением. После нажатия на ссылку из письма можно считать, что процедура регистрации прошла успешно. При входе в программу достаточно указать только имя пользователя и пароль.</a:t>
            </a:r>
          </a:p>
          <a:p>
            <a:pPr lvl="0" indent="-342900">
              <a:lnSpc>
                <a:spcPct val="107000"/>
              </a:lnSpc>
              <a:tabLst>
                <a:tab pos="457200" algn="l"/>
              </a:tabLst>
            </a:pP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545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60672" cy="71637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Настройка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104456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875"/>
              </a:spcAft>
            </a:pPr>
            <a:r>
              <a:rPr lang="ru-RU" sz="7200" b="1" dirty="0">
                <a:ea typeface="Times New Roman"/>
                <a:cs typeface="Helvetica"/>
              </a:rPr>
              <a:t>После установки следует настроить голосовой ввод и создать сервер (комнату для общения) или присоединиться к уже </a:t>
            </a:r>
            <a:r>
              <a:rPr lang="ru-RU" sz="7200" b="1" dirty="0" smtClean="0">
                <a:ea typeface="Times New Roman"/>
                <a:cs typeface="Helvetica"/>
              </a:rPr>
              <a:t>имеющемуся</a:t>
            </a:r>
            <a:endParaRPr lang="en-US" sz="7200" b="1" dirty="0">
              <a:ea typeface="Times New Roman"/>
              <a:cs typeface="Helvetica"/>
            </a:endParaRPr>
          </a:p>
          <a:p>
            <a:pPr>
              <a:spcAft>
                <a:spcPts val="1875"/>
              </a:spcAft>
            </a:pPr>
            <a:r>
              <a:rPr lang="ru-RU" sz="7200" b="1" dirty="0" smtClean="0">
                <a:ea typeface="Times New Roman"/>
                <a:cs typeface="Helvetica"/>
              </a:rPr>
              <a:t>Для </a:t>
            </a:r>
            <a:r>
              <a:rPr lang="ru-RU" sz="7200" b="1" dirty="0">
                <a:ea typeface="Times New Roman"/>
                <a:cs typeface="Helvetica"/>
              </a:rPr>
              <a:t>начала настроим звуковые параметры: Нажимаем на значок шестеренки и переходим на вкладку «Голос». В качестве устройства ввода выбираем микрофон, вывода — динамики. Здесь можно отрегулировать громкость, изменить внешний вид программы, выбрать язык.</a:t>
            </a:r>
            <a:endParaRPr lang="ru-RU" sz="7200" b="1" dirty="0">
              <a:ea typeface="Times New Roman"/>
            </a:endParaRPr>
          </a:p>
          <a:p>
            <a:pPr>
              <a:spcAft>
                <a:spcPts val="1875"/>
              </a:spcAft>
            </a:pPr>
            <a:r>
              <a:rPr lang="ru-RU" sz="7200" b="1" dirty="0">
                <a:ea typeface="Times New Roman"/>
                <a:cs typeface="Helvetica"/>
              </a:rPr>
              <a:t>Дальше приступаем к созданию сервера. Нажимаем «Создать сервер», указываем его имя, задаем регион, загружаем картинку. Для подключения к уже созданному серверу нужна ссылка-приглашение от друзей, переходя по ссылке Вы автоматически подключаетесь к их серверу. Теперь можно общаться.</a:t>
            </a:r>
            <a:endParaRPr lang="ru-RU" sz="7200" b="1" dirty="0">
              <a:ea typeface="Times New Roman"/>
            </a:endParaRPr>
          </a:p>
          <a:p>
            <a:pPr>
              <a:spcAft>
                <a:spcPts val="1875"/>
              </a:spcAft>
            </a:pPr>
            <a:endParaRPr lang="ru-RU" sz="2000" dirty="0" smtClean="0">
              <a:latin typeface="Times New Roman"/>
              <a:ea typeface="Times New Roman"/>
            </a:endParaRPr>
          </a:p>
          <a:p>
            <a:pPr>
              <a:spcAft>
                <a:spcPts val="1875"/>
              </a:spcAft>
              <a:buNone/>
            </a:pPr>
            <a:r>
              <a:rPr lang="ru-RU" dirty="0">
                <a:latin typeface="Helvetica"/>
                <a:ea typeface="Times New Roman"/>
                <a:cs typeface="Helvetica"/>
              </a:rPr>
              <a:t>  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301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16632"/>
            <a:ext cx="3240360" cy="422108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88640"/>
            <a:ext cx="4968552" cy="337298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420" y="4365104"/>
            <a:ext cx="3233460" cy="235585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682479"/>
            <a:ext cx="3744416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5210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95</TotalTime>
  <Words>329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Аптека</vt:lpstr>
      <vt:lpstr>«Использование мессенджера   Discord   в рамках дистанционного обучения»</vt:lpstr>
      <vt:lpstr>Преимущества DISCORD</vt:lpstr>
      <vt:lpstr>Слайд 3</vt:lpstr>
      <vt:lpstr> Как пользоваться Discord: краткая инструкция для пользователя. </vt:lpstr>
      <vt:lpstr> Настройка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мессенджера  Discord  в рамках дистанционного обучения»</dc:title>
  <dc:creator>1</dc:creator>
  <cp:lastModifiedBy>Диляра</cp:lastModifiedBy>
  <cp:revision>12</cp:revision>
  <dcterms:created xsi:type="dcterms:W3CDTF">2020-05-14T16:19:13Z</dcterms:created>
  <dcterms:modified xsi:type="dcterms:W3CDTF">2020-05-17T16:07:49Z</dcterms:modified>
</cp:coreProperties>
</file>